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sldIdLst>
    <p:sldId id="256" r:id="rId2"/>
    <p:sldId id="257" r:id="rId3"/>
    <p:sldId id="259" r:id="rId4"/>
    <p:sldId id="258" r:id="rId5"/>
    <p:sldId id="262" r:id="rId6"/>
    <p:sldId id="263" r:id="rId7"/>
    <p:sldId id="264" r:id="rId8"/>
    <p:sldId id="265" r:id="rId9"/>
    <p:sldId id="270" r:id="rId10"/>
    <p:sldId id="266" r:id="rId11"/>
    <p:sldId id="267" r:id="rId12"/>
    <p:sldId id="268" r:id="rId13"/>
    <p:sldId id="269" r:id="rId14"/>
    <p:sldId id="271" r:id="rId15"/>
    <p:sldId id="272" r:id="rId16"/>
    <p:sldId id="274" r:id="rId17"/>
    <p:sldId id="275" r:id="rId18"/>
    <p:sldId id="273" r:id="rId19"/>
    <p:sldId id="260" r:id="rId20"/>
    <p:sldId id="26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01"/>
  </p:normalViewPr>
  <p:slideViewPr>
    <p:cSldViewPr snapToGrid="0" snapToObjects="1">
      <p:cViewPr varScale="1">
        <p:scale>
          <a:sx n="163" d="100"/>
          <a:sy n="163"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3/5/16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3/5/16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3/5/16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3/5/16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3/5/16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3/5/16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3/5/16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Reference/DigitalWri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Reference/AnalogWri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Arduino and </a:t>
            </a:r>
            <a:r>
              <a:rPr lang="en-US" dirty="0" err="1" smtClean="0"/>
              <a:t>Photoresistors</a:t>
            </a:r>
            <a:endParaRPr lang="en-US" dirty="0"/>
          </a:p>
        </p:txBody>
      </p:sp>
      <p:sp>
        <p:nvSpPr>
          <p:cNvPr id="3" name="Subtitle 2"/>
          <p:cNvSpPr>
            <a:spLocks noGrp="1"/>
          </p:cNvSpPr>
          <p:nvPr>
            <p:ph type="subTitle" idx="1"/>
          </p:nvPr>
        </p:nvSpPr>
        <p:spPr/>
        <p:txBody>
          <a:bodyPr/>
          <a:lstStyle/>
          <a:p>
            <a:r>
              <a:rPr lang="en-US" dirty="0" smtClean="0"/>
              <a:t>Ryan Brock</a:t>
            </a:r>
            <a:endParaRPr lang="en-US" dirty="0"/>
          </a:p>
        </p:txBody>
      </p:sp>
    </p:spTree>
    <p:extLst>
      <p:ext uri="{BB962C8B-B14F-4D97-AF65-F5344CB8AC3E}">
        <p14:creationId xmlns:p14="http://schemas.microsoft.com/office/powerpoint/2010/main" val="211007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pic>
        <p:nvPicPr>
          <p:cNvPr id="7" name="Content Placeholder 6"/>
          <p:cNvPicPr>
            <a:picLocks noGrp="1" noChangeAspect="1"/>
          </p:cNvPicPr>
          <p:nvPr>
            <p:ph idx="1"/>
          </p:nvPr>
        </p:nvPicPr>
        <p:blipFill>
          <a:blip r:embed="rId2"/>
          <a:stretch>
            <a:fillRect/>
          </a:stretch>
        </p:blipFill>
        <p:spPr>
          <a:xfrm>
            <a:off x="3103025" y="1828800"/>
            <a:ext cx="4912800" cy="4351338"/>
          </a:xfrm>
          <a:prstGeom prst="rect">
            <a:avLst/>
          </a:prstGeom>
        </p:spPr>
      </p:pic>
    </p:spTree>
    <p:extLst>
      <p:ext uri="{BB962C8B-B14F-4D97-AF65-F5344CB8AC3E}">
        <p14:creationId xmlns:p14="http://schemas.microsoft.com/office/powerpoint/2010/main" val="26180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Photoresistors</a:t>
            </a:r>
            <a:endParaRPr lang="en-US" dirty="0"/>
          </a:p>
        </p:txBody>
      </p:sp>
      <p:pic>
        <p:nvPicPr>
          <p:cNvPr id="4" name="Content Placeholder 3"/>
          <p:cNvPicPr>
            <a:picLocks noGrp="1" noChangeAspect="1"/>
          </p:cNvPicPr>
          <p:nvPr>
            <p:ph idx="1"/>
          </p:nvPr>
        </p:nvPicPr>
        <p:blipFill>
          <a:blip r:embed="rId2"/>
          <a:stretch>
            <a:fillRect/>
          </a:stretch>
        </p:blipFill>
        <p:spPr>
          <a:xfrm>
            <a:off x="2498725" y="2512219"/>
            <a:ext cx="6121400" cy="2984500"/>
          </a:xfrm>
          <a:prstGeom prst="rect">
            <a:avLst/>
          </a:prstGeom>
        </p:spPr>
      </p:pic>
    </p:spTree>
    <p:extLst>
      <p:ext uri="{BB962C8B-B14F-4D97-AF65-F5344CB8AC3E}">
        <p14:creationId xmlns:p14="http://schemas.microsoft.com/office/powerpoint/2010/main" val="200177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Photoresistor</a:t>
            </a:r>
            <a:r>
              <a:rPr lang="en-US" dirty="0" smtClean="0"/>
              <a:t> Simple Circuit</a:t>
            </a:r>
            <a:endParaRPr lang="en-US" dirty="0"/>
          </a:p>
        </p:txBody>
      </p:sp>
      <p:pic>
        <p:nvPicPr>
          <p:cNvPr id="4" name="Content Placeholder 3"/>
          <p:cNvPicPr>
            <a:picLocks noGrp="1" noChangeAspect="1"/>
          </p:cNvPicPr>
          <p:nvPr>
            <p:ph idx="1"/>
          </p:nvPr>
        </p:nvPicPr>
        <p:blipFill>
          <a:blip r:embed="rId2"/>
          <a:stretch>
            <a:fillRect/>
          </a:stretch>
        </p:blipFill>
        <p:spPr>
          <a:xfrm>
            <a:off x="2908610" y="1828800"/>
            <a:ext cx="5301630" cy="4351338"/>
          </a:xfrm>
          <a:prstGeom prst="rect">
            <a:avLst/>
          </a:prstGeom>
        </p:spPr>
      </p:pic>
    </p:spTree>
    <p:extLst>
      <p:ext uri="{BB962C8B-B14F-4D97-AF65-F5344CB8AC3E}">
        <p14:creationId xmlns:p14="http://schemas.microsoft.com/office/powerpoint/2010/main" val="510260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Photoresistor</a:t>
            </a:r>
            <a:r>
              <a:rPr lang="en-US" dirty="0" smtClean="0"/>
              <a:t> Module</a:t>
            </a:r>
            <a:endParaRPr lang="en-US" dirty="0"/>
          </a:p>
        </p:txBody>
      </p:sp>
      <p:pic>
        <p:nvPicPr>
          <p:cNvPr id="4" name="Content Placeholder 3"/>
          <p:cNvPicPr>
            <a:picLocks noGrp="1" noChangeAspect="1"/>
          </p:cNvPicPr>
          <p:nvPr>
            <p:ph idx="1"/>
          </p:nvPr>
        </p:nvPicPr>
        <p:blipFill>
          <a:blip r:embed="rId2"/>
          <a:stretch>
            <a:fillRect/>
          </a:stretch>
        </p:blipFill>
        <p:spPr>
          <a:xfrm>
            <a:off x="1070402" y="1691322"/>
            <a:ext cx="4351338" cy="4351338"/>
          </a:xfrm>
          <a:prstGeom prst="rect">
            <a:avLst/>
          </a:prstGeom>
        </p:spPr>
      </p:pic>
      <p:pic>
        <p:nvPicPr>
          <p:cNvPr id="6" name="Picture 5"/>
          <p:cNvPicPr>
            <a:picLocks noChangeAspect="1"/>
          </p:cNvPicPr>
          <p:nvPr/>
        </p:nvPicPr>
        <p:blipFill>
          <a:blip r:embed="rId3"/>
          <a:stretch>
            <a:fillRect/>
          </a:stretch>
        </p:blipFill>
        <p:spPr>
          <a:xfrm>
            <a:off x="5421740" y="1868793"/>
            <a:ext cx="4200769" cy="4200769"/>
          </a:xfrm>
          <a:prstGeom prst="rect">
            <a:avLst/>
          </a:prstGeom>
        </p:spPr>
      </p:pic>
    </p:spTree>
    <p:extLst>
      <p:ext uri="{BB962C8B-B14F-4D97-AF65-F5344CB8AC3E}">
        <p14:creationId xmlns:p14="http://schemas.microsoft.com/office/powerpoint/2010/main" val="129020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Division</a:t>
            </a:r>
            <a:endParaRPr lang="en-US" dirty="0"/>
          </a:p>
        </p:txBody>
      </p:sp>
      <p:pic>
        <p:nvPicPr>
          <p:cNvPr id="4" name="Content Placeholder 3"/>
          <p:cNvPicPr>
            <a:picLocks noGrp="1" noChangeAspect="1"/>
          </p:cNvPicPr>
          <p:nvPr>
            <p:ph idx="1"/>
          </p:nvPr>
        </p:nvPicPr>
        <p:blipFill>
          <a:blip r:embed="rId2"/>
          <a:stretch>
            <a:fillRect/>
          </a:stretch>
        </p:blipFill>
        <p:spPr>
          <a:xfrm>
            <a:off x="4132140" y="1997869"/>
            <a:ext cx="2761030" cy="3555299"/>
          </a:xfrm>
          <a:prstGeom prst="rect">
            <a:avLst/>
          </a:prstGeom>
        </p:spPr>
      </p:pic>
    </p:spTree>
    <p:extLst>
      <p:ext uri="{BB962C8B-B14F-4D97-AF65-F5344CB8AC3E}">
        <p14:creationId xmlns:p14="http://schemas.microsoft.com/office/powerpoint/2010/main" val="1091831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Division</a:t>
            </a:r>
            <a:endParaRPr lang="en-US" dirty="0"/>
          </a:p>
        </p:txBody>
      </p:sp>
      <p:pic>
        <p:nvPicPr>
          <p:cNvPr id="5" name="Picture 4"/>
          <p:cNvPicPr>
            <a:picLocks noChangeAspect="1"/>
          </p:cNvPicPr>
          <p:nvPr/>
        </p:nvPicPr>
        <p:blipFill>
          <a:blip r:embed="rId2"/>
          <a:stretch>
            <a:fillRect/>
          </a:stretch>
        </p:blipFill>
        <p:spPr>
          <a:xfrm>
            <a:off x="818027" y="3906555"/>
            <a:ext cx="2146300" cy="571500"/>
          </a:xfrm>
          <a:prstGeom prst="rect">
            <a:avLst/>
          </a:prstGeom>
        </p:spPr>
      </p:pic>
      <p:pic>
        <p:nvPicPr>
          <p:cNvPr id="6" name="Picture 5"/>
          <p:cNvPicPr>
            <a:picLocks noChangeAspect="1"/>
          </p:cNvPicPr>
          <p:nvPr/>
        </p:nvPicPr>
        <p:blipFill>
          <a:blip r:embed="rId3"/>
          <a:stretch>
            <a:fillRect/>
          </a:stretch>
        </p:blipFill>
        <p:spPr>
          <a:xfrm>
            <a:off x="3127875" y="1891324"/>
            <a:ext cx="8037654" cy="4583722"/>
          </a:xfrm>
          <a:prstGeom prst="rect">
            <a:avLst/>
          </a:prstGeom>
        </p:spPr>
      </p:pic>
    </p:spTree>
    <p:extLst>
      <p:ext uri="{BB962C8B-B14F-4D97-AF65-F5344CB8AC3E}">
        <p14:creationId xmlns:p14="http://schemas.microsoft.com/office/powerpoint/2010/main" val="1649370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Write</a:t>
            </a:r>
            <a:endParaRPr lang="en-US" dirty="0"/>
          </a:p>
        </p:txBody>
      </p:sp>
      <p:sp>
        <p:nvSpPr>
          <p:cNvPr id="3" name="Content Placeholder 2"/>
          <p:cNvSpPr>
            <a:spLocks noGrp="1"/>
          </p:cNvSpPr>
          <p:nvPr>
            <p:ph idx="1"/>
          </p:nvPr>
        </p:nvSpPr>
        <p:spPr/>
        <p:txBody>
          <a:bodyPr/>
          <a:lstStyle/>
          <a:p>
            <a:r>
              <a:rPr lang="en-US" dirty="0"/>
              <a:t>The easiest of the two is using the built in function </a:t>
            </a:r>
            <a:r>
              <a:rPr lang="en-US" dirty="0">
                <a:hlinkClick r:id="rId2"/>
              </a:rPr>
              <a:t>digitalWrite()</a:t>
            </a:r>
            <a:r>
              <a:rPr lang="en-US" dirty="0"/>
              <a:t>. The </a:t>
            </a:r>
            <a:r>
              <a:rPr lang="en-US" dirty="0">
                <a:hlinkClick r:id="rId2"/>
              </a:rPr>
              <a:t>digitalWrite()</a:t>
            </a:r>
            <a:r>
              <a:rPr lang="en-US" dirty="0"/>
              <a:t> function takes in two values, the pin number and the value (HIGH or LOW). The </a:t>
            </a:r>
            <a:r>
              <a:rPr lang="en-US" dirty="0">
                <a:hlinkClick r:id="rId2"/>
              </a:rPr>
              <a:t>digitalWrite()</a:t>
            </a:r>
            <a:r>
              <a:rPr lang="en-US" dirty="0"/>
              <a:t> value is discrete and must be either HIGH (5V) or low (0V). This is useful if you simply wish to control if the LED is on or off (like in the blink example).</a:t>
            </a:r>
            <a:endParaRPr lang="en-US" dirty="0"/>
          </a:p>
        </p:txBody>
      </p:sp>
    </p:spTree>
    <p:extLst>
      <p:ext uri="{BB962C8B-B14F-4D97-AF65-F5344CB8AC3E}">
        <p14:creationId xmlns:p14="http://schemas.microsoft.com/office/powerpoint/2010/main" val="105312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Write</a:t>
            </a:r>
            <a:endParaRPr lang="en-US" dirty="0"/>
          </a:p>
        </p:txBody>
      </p:sp>
      <p:sp>
        <p:nvSpPr>
          <p:cNvPr id="3" name="Content Placeholder 2"/>
          <p:cNvSpPr>
            <a:spLocks noGrp="1"/>
          </p:cNvSpPr>
          <p:nvPr>
            <p:ph idx="1"/>
          </p:nvPr>
        </p:nvSpPr>
        <p:spPr/>
        <p:txBody>
          <a:bodyPr/>
          <a:lstStyle/>
          <a:p>
            <a:r>
              <a:rPr lang="en-US" dirty="0"/>
              <a:t>Turning the LED on and off is useful, however, if you wish to adjust the brightness of the LED you will need to use the </a:t>
            </a:r>
            <a:r>
              <a:rPr lang="en-US" dirty="0">
                <a:hlinkClick r:id="rId2"/>
              </a:rPr>
              <a:t>analogWrite()</a:t>
            </a:r>
            <a:r>
              <a:rPr lang="en-US" dirty="0"/>
              <a:t> function. The Arduino </a:t>
            </a:r>
            <a:r>
              <a:rPr lang="en-US" dirty="0">
                <a:hlinkClick r:id="rId2"/>
              </a:rPr>
              <a:t>analogWrite()</a:t>
            </a:r>
            <a:r>
              <a:rPr lang="en-US" dirty="0"/>
              <a:t> doesn't actually output an analog value but emulates an analog signal by configuring the pin as a PWM (Pulse Width Modulation). The </a:t>
            </a:r>
            <a:r>
              <a:rPr lang="en-US" dirty="0">
                <a:hlinkClick r:id="rId2"/>
              </a:rPr>
              <a:t>analogWrite()</a:t>
            </a:r>
            <a:r>
              <a:rPr lang="en-US" dirty="0"/>
              <a:t> function also takes two values, the pin number and the 'analog' value (0-255). 0 Means the pin will output a wave form with a 0% duty cycle (or basically 0V). As you increase the number towards 255 the duty cycle increases towards 100% (effectively 5V). The following diagram illustrates how the duty cycle of the output changes the wave form. </a:t>
            </a:r>
            <a:endParaRPr lang="en-US" dirty="0"/>
          </a:p>
        </p:txBody>
      </p:sp>
    </p:spTree>
    <p:extLst>
      <p:ext uri="{BB962C8B-B14F-4D97-AF65-F5344CB8AC3E}">
        <p14:creationId xmlns:p14="http://schemas.microsoft.com/office/powerpoint/2010/main" val="11787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PWM</a:t>
            </a:r>
            <a:endParaRPr lang="en-US" dirty="0"/>
          </a:p>
        </p:txBody>
      </p:sp>
      <p:pic>
        <p:nvPicPr>
          <p:cNvPr id="4" name="Content Placeholder 3"/>
          <p:cNvPicPr>
            <a:picLocks noGrp="1" noChangeAspect="1"/>
          </p:cNvPicPr>
          <p:nvPr>
            <p:ph idx="1"/>
          </p:nvPr>
        </p:nvPicPr>
        <p:blipFill>
          <a:blip r:embed="rId2"/>
          <a:stretch>
            <a:fillRect/>
          </a:stretch>
        </p:blipFill>
        <p:spPr>
          <a:xfrm>
            <a:off x="2388607" y="1828800"/>
            <a:ext cx="6341636" cy="4351338"/>
          </a:xfrm>
          <a:prstGeom prst="rect">
            <a:avLst/>
          </a:prstGeom>
        </p:spPr>
      </p:pic>
    </p:spTree>
    <p:extLst>
      <p:ext uri="{BB962C8B-B14F-4D97-AF65-F5344CB8AC3E}">
        <p14:creationId xmlns:p14="http://schemas.microsoft.com/office/powerpoint/2010/main" val="1787379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34" y="148491"/>
            <a:ext cx="9692640" cy="690953"/>
          </a:xfrm>
        </p:spPr>
        <p:txBody>
          <a:bodyPr>
            <a:normAutofit fontScale="90000"/>
          </a:bodyPr>
          <a:lstStyle/>
          <a:p>
            <a:r>
              <a:rPr lang="en-US" dirty="0" smtClean="0"/>
              <a:t>Project 1 Wiring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002" y="839445"/>
            <a:ext cx="6216613" cy="5899020"/>
          </a:xfrm>
        </p:spPr>
      </p:pic>
    </p:spTree>
    <p:extLst>
      <p:ext uri="{BB962C8B-B14F-4D97-AF65-F5344CB8AC3E}">
        <p14:creationId xmlns:p14="http://schemas.microsoft.com/office/powerpoint/2010/main" val="75456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sz="2800" dirty="0" smtClean="0"/>
              <a:t>Ryan Brock</a:t>
            </a:r>
          </a:p>
          <a:p>
            <a:r>
              <a:rPr lang="en-US" sz="2800" dirty="0" smtClean="0"/>
              <a:t>Software Engineer – 14 Years</a:t>
            </a:r>
          </a:p>
          <a:p>
            <a:r>
              <a:rPr lang="en-US" sz="2800" dirty="0" smtClean="0"/>
              <a:t>Purdue University – Computer Science</a:t>
            </a:r>
          </a:p>
          <a:p>
            <a:r>
              <a:rPr lang="en-US" sz="2800" dirty="0" smtClean="0"/>
              <a:t>Motorola</a:t>
            </a:r>
          </a:p>
          <a:p>
            <a:r>
              <a:rPr lang="en-US" sz="2800" dirty="0" smtClean="0"/>
              <a:t>Zebra Technologies</a:t>
            </a:r>
          </a:p>
        </p:txBody>
      </p:sp>
    </p:spTree>
    <p:extLst>
      <p:ext uri="{BB962C8B-B14F-4D97-AF65-F5344CB8AC3E}">
        <p14:creationId xmlns:p14="http://schemas.microsoft.com/office/powerpoint/2010/main" val="25708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134" y="148491"/>
            <a:ext cx="9692640" cy="690953"/>
          </a:xfrm>
        </p:spPr>
        <p:txBody>
          <a:bodyPr>
            <a:normAutofit fontScale="90000"/>
          </a:bodyPr>
          <a:lstStyle/>
          <a:p>
            <a:r>
              <a:rPr lang="en-US" dirty="0" smtClean="0"/>
              <a:t>Project 2 Wiring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3446" y="791013"/>
            <a:ext cx="5587999" cy="5993629"/>
          </a:xfrm>
        </p:spPr>
      </p:pic>
    </p:spTree>
    <p:extLst>
      <p:ext uri="{BB962C8B-B14F-4D97-AF65-F5344CB8AC3E}">
        <p14:creationId xmlns:p14="http://schemas.microsoft.com/office/powerpoint/2010/main" val="189042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r>
              <a:rPr lang="en-US" sz="2800" b="1" dirty="0" smtClean="0"/>
              <a:t>Twitter</a:t>
            </a:r>
            <a:r>
              <a:rPr lang="en-US" sz="2800" dirty="0"/>
              <a:t>:</a:t>
            </a:r>
            <a:r>
              <a:rPr lang="en-US" sz="2800" dirty="0" smtClean="0"/>
              <a:t> @borq79</a:t>
            </a:r>
          </a:p>
          <a:p>
            <a:r>
              <a:rPr lang="en-US" sz="2800" b="1" dirty="0" smtClean="0"/>
              <a:t>Email: </a:t>
            </a:r>
            <a:r>
              <a:rPr lang="en-US" sz="2800" dirty="0" smtClean="0"/>
              <a:t>borq79@gmail.com</a:t>
            </a:r>
          </a:p>
          <a:p>
            <a:r>
              <a:rPr lang="en-US" sz="2800" b="1" dirty="0" err="1" smtClean="0"/>
              <a:t>Github</a:t>
            </a:r>
            <a:r>
              <a:rPr lang="en-US" sz="2800" b="1" dirty="0" smtClean="0"/>
              <a:t> Repo: </a:t>
            </a:r>
          </a:p>
          <a:p>
            <a:pPr lvl="1"/>
            <a:r>
              <a:rPr lang="en-US" sz="2000" dirty="0"/>
              <a:t>https://</a:t>
            </a:r>
            <a:r>
              <a:rPr lang="en-US" sz="2000" dirty="0" smtClean="0"/>
              <a:t>github.com/borq79/Cary-Area-Public-Library-Classes</a:t>
            </a:r>
          </a:p>
          <a:p>
            <a:pPr lvl="1"/>
            <a:endParaRPr lang="en-US" sz="2600" dirty="0" smtClean="0"/>
          </a:p>
        </p:txBody>
      </p:sp>
    </p:spTree>
    <p:extLst>
      <p:ext uri="{BB962C8B-B14F-4D97-AF65-F5344CB8AC3E}">
        <p14:creationId xmlns:p14="http://schemas.microsoft.com/office/powerpoint/2010/main" val="1410090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b="1" dirty="0" smtClean="0"/>
              <a:t>Review of some basics (15 mins)</a:t>
            </a:r>
          </a:p>
          <a:p>
            <a:pPr lvl="1"/>
            <a:r>
              <a:rPr lang="en-US" dirty="0" smtClean="0"/>
              <a:t>Arduino</a:t>
            </a:r>
          </a:p>
          <a:p>
            <a:pPr lvl="1"/>
            <a:r>
              <a:rPr lang="en-US" dirty="0" smtClean="0"/>
              <a:t>Breadboards</a:t>
            </a:r>
          </a:p>
          <a:p>
            <a:pPr lvl="1"/>
            <a:r>
              <a:rPr lang="en-US" dirty="0" smtClean="0"/>
              <a:t>Resistors</a:t>
            </a:r>
          </a:p>
          <a:p>
            <a:pPr lvl="1"/>
            <a:r>
              <a:rPr lang="en-US" dirty="0" smtClean="0"/>
              <a:t>LEDs</a:t>
            </a:r>
          </a:p>
          <a:p>
            <a:r>
              <a:rPr lang="en-US" b="1" dirty="0" smtClean="0"/>
              <a:t>Introduction to </a:t>
            </a:r>
            <a:r>
              <a:rPr lang="en-US" b="1" dirty="0" err="1" smtClean="0"/>
              <a:t>Photoresistors</a:t>
            </a:r>
            <a:r>
              <a:rPr lang="en-US" b="1" dirty="0" smtClean="0"/>
              <a:t> (15 mins)</a:t>
            </a:r>
          </a:p>
          <a:p>
            <a:pPr lvl="1"/>
            <a:r>
              <a:rPr lang="en-US" dirty="0" smtClean="0"/>
              <a:t>Voltage Division</a:t>
            </a:r>
          </a:p>
          <a:p>
            <a:pPr lvl="1"/>
            <a:r>
              <a:rPr lang="en-US" dirty="0" err="1" smtClean="0"/>
              <a:t>Photoresitor</a:t>
            </a:r>
            <a:r>
              <a:rPr lang="en-US" dirty="0" smtClean="0"/>
              <a:t> Modules</a:t>
            </a:r>
          </a:p>
          <a:p>
            <a:r>
              <a:rPr lang="en-US" b="1" dirty="0" smtClean="0"/>
              <a:t>Projects</a:t>
            </a:r>
          </a:p>
          <a:p>
            <a:pPr lvl="1"/>
            <a:r>
              <a:rPr lang="en-US" dirty="0" err="1" smtClean="0"/>
              <a:t>Photoresistor</a:t>
            </a:r>
            <a:r>
              <a:rPr lang="en-US" dirty="0" smtClean="0"/>
              <a:t> determines LED brightness</a:t>
            </a:r>
          </a:p>
          <a:p>
            <a:pPr lvl="1"/>
            <a:r>
              <a:rPr lang="en-US" dirty="0" err="1" smtClean="0"/>
              <a:t>Photoresistor</a:t>
            </a:r>
            <a:r>
              <a:rPr lang="en-US" dirty="0" smtClean="0"/>
              <a:t> LED Array</a:t>
            </a:r>
          </a:p>
          <a:p>
            <a:pPr lvl="1"/>
            <a:r>
              <a:rPr lang="en-US" dirty="0" smtClean="0"/>
              <a:t>Light Trip sensor sends notifications to Twitter</a:t>
            </a:r>
          </a:p>
          <a:p>
            <a:pPr lvl="1"/>
            <a:endParaRPr lang="en-US" dirty="0"/>
          </a:p>
        </p:txBody>
      </p:sp>
    </p:spTree>
    <p:extLst>
      <p:ext uri="{BB962C8B-B14F-4D97-AF65-F5344CB8AC3E}">
        <p14:creationId xmlns:p14="http://schemas.microsoft.com/office/powerpoint/2010/main" val="109958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Uno</a:t>
            </a:r>
            <a:endParaRPr lang="en-US" dirty="0"/>
          </a:p>
        </p:txBody>
      </p:sp>
      <p:pic>
        <p:nvPicPr>
          <p:cNvPr id="4" name="Content Placeholder 3"/>
          <p:cNvPicPr>
            <a:picLocks noGrp="1" noChangeAspect="1"/>
          </p:cNvPicPr>
          <p:nvPr>
            <p:ph idx="1"/>
          </p:nvPr>
        </p:nvPicPr>
        <p:blipFill>
          <a:blip r:embed="rId2"/>
          <a:stretch>
            <a:fillRect/>
          </a:stretch>
        </p:blipFill>
        <p:spPr>
          <a:xfrm>
            <a:off x="2813177" y="2090325"/>
            <a:ext cx="5492496" cy="3828288"/>
          </a:xfrm>
          <a:prstGeom prst="rect">
            <a:avLst/>
          </a:prstGeom>
        </p:spPr>
      </p:pic>
    </p:spTree>
    <p:extLst>
      <p:ext uri="{BB962C8B-B14F-4D97-AF65-F5344CB8AC3E}">
        <p14:creationId xmlns:p14="http://schemas.microsoft.com/office/powerpoint/2010/main" val="23036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a:t>
            </a:r>
            <a:endParaRPr lang="en-US" dirty="0"/>
          </a:p>
        </p:txBody>
      </p:sp>
      <p:pic>
        <p:nvPicPr>
          <p:cNvPr id="4" name="Content Placeholder 3"/>
          <p:cNvPicPr>
            <a:picLocks noGrp="1" noChangeAspect="1"/>
          </p:cNvPicPr>
          <p:nvPr>
            <p:ph idx="1"/>
          </p:nvPr>
        </p:nvPicPr>
        <p:blipFill>
          <a:blip r:embed="rId2"/>
          <a:stretch>
            <a:fillRect/>
          </a:stretch>
        </p:blipFill>
        <p:spPr>
          <a:xfrm rot="5400000">
            <a:off x="3086664" y="1072145"/>
            <a:ext cx="4908584" cy="6408923"/>
          </a:xfrm>
          <a:prstGeom prst="rect">
            <a:avLst/>
          </a:prstGeom>
        </p:spPr>
      </p:pic>
    </p:spTree>
    <p:extLst>
      <p:ext uri="{BB962C8B-B14F-4D97-AF65-F5344CB8AC3E}">
        <p14:creationId xmlns:p14="http://schemas.microsoft.com/office/powerpoint/2010/main" val="112613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Wiring up a Circuit</a:t>
            </a:r>
            <a:endParaRPr lang="en-US" dirty="0"/>
          </a:p>
        </p:txBody>
      </p:sp>
      <p:pic>
        <p:nvPicPr>
          <p:cNvPr id="4" name="Content Placeholder 3"/>
          <p:cNvPicPr>
            <a:picLocks noGrp="1" noChangeAspect="1"/>
          </p:cNvPicPr>
          <p:nvPr>
            <p:ph idx="1"/>
          </p:nvPr>
        </p:nvPicPr>
        <p:blipFill>
          <a:blip r:embed="rId2"/>
          <a:stretch>
            <a:fillRect/>
          </a:stretch>
        </p:blipFill>
        <p:spPr>
          <a:xfrm>
            <a:off x="1900866" y="1828800"/>
            <a:ext cx="7317118" cy="4351338"/>
          </a:xfrm>
          <a:prstGeom prst="rect">
            <a:avLst/>
          </a:prstGeom>
        </p:spPr>
      </p:pic>
    </p:spTree>
    <p:extLst>
      <p:ext uri="{BB962C8B-B14F-4D97-AF65-F5344CB8AC3E}">
        <p14:creationId xmlns:p14="http://schemas.microsoft.com/office/powerpoint/2010/main" val="44430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pic>
        <p:nvPicPr>
          <p:cNvPr id="4" name="Content Placeholder 3"/>
          <p:cNvPicPr>
            <a:picLocks noGrp="1" noChangeAspect="1"/>
          </p:cNvPicPr>
          <p:nvPr>
            <p:ph idx="1"/>
          </p:nvPr>
        </p:nvPicPr>
        <p:blipFill>
          <a:blip r:embed="rId2"/>
          <a:stretch>
            <a:fillRect/>
          </a:stretch>
        </p:blipFill>
        <p:spPr>
          <a:xfrm>
            <a:off x="3383756" y="1828800"/>
            <a:ext cx="4351338" cy="4351338"/>
          </a:xfrm>
          <a:prstGeom prst="rect">
            <a:avLst/>
          </a:prstGeom>
        </p:spPr>
      </p:pic>
    </p:spTree>
    <p:extLst>
      <p:ext uri="{BB962C8B-B14F-4D97-AF65-F5344CB8AC3E}">
        <p14:creationId xmlns:p14="http://schemas.microsoft.com/office/powerpoint/2010/main" val="28026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Vilros</a:t>
            </a:r>
            <a:r>
              <a:rPr lang="en-US" dirty="0" smtClean="0"/>
              <a:t> Kit Resistors</a:t>
            </a:r>
            <a:endParaRPr lang="en-US" dirty="0"/>
          </a:p>
        </p:txBody>
      </p:sp>
      <p:pic>
        <p:nvPicPr>
          <p:cNvPr id="1026" name="Picture 2" descr="esistor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5335" y="2813539"/>
            <a:ext cx="7689398" cy="187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44705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915</TotalTime>
  <Words>148</Words>
  <Application>Microsoft Macintosh PowerPoint</Application>
  <PresentationFormat>Widescreen</PresentationFormat>
  <Paragraphs>44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Century Schoolbook</vt:lpstr>
      <vt:lpstr>Wingdings 2</vt:lpstr>
      <vt:lpstr>Arial</vt:lpstr>
      <vt:lpstr>View</vt:lpstr>
      <vt:lpstr>Arduino and Photoresistors</vt:lpstr>
      <vt:lpstr>About Me</vt:lpstr>
      <vt:lpstr>Contact</vt:lpstr>
      <vt:lpstr>Agenda</vt:lpstr>
      <vt:lpstr>Arduino Uno</vt:lpstr>
      <vt:lpstr>Breadboard</vt:lpstr>
      <vt:lpstr>Wiring up a Circuit</vt:lpstr>
      <vt:lpstr>Resistors</vt:lpstr>
      <vt:lpstr>Vilros Kit Resistors</vt:lpstr>
      <vt:lpstr>LEDs</vt:lpstr>
      <vt:lpstr>Photoresistors</vt:lpstr>
      <vt:lpstr>Photoresistor Simple Circuit</vt:lpstr>
      <vt:lpstr>Photoresistor Module</vt:lpstr>
      <vt:lpstr>Voltage Division</vt:lpstr>
      <vt:lpstr>Voltage Division</vt:lpstr>
      <vt:lpstr>Digital Write</vt:lpstr>
      <vt:lpstr>Analog Write</vt:lpstr>
      <vt:lpstr>PWM</vt:lpstr>
      <vt:lpstr>Project 1 Wiring Diagram</vt:lpstr>
      <vt:lpstr>Project 2 Wiring Diagram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and Photoresistors</dc:title>
  <dc:creator>Brock, Ryan</dc:creator>
  <cp:lastModifiedBy>Brock, Ryan</cp:lastModifiedBy>
  <cp:revision>6</cp:revision>
  <dcterms:created xsi:type="dcterms:W3CDTF">2016-03-05T22:58:38Z</dcterms:created>
  <dcterms:modified xsi:type="dcterms:W3CDTF">2016-03-06T14:13:56Z</dcterms:modified>
</cp:coreProperties>
</file>